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6"/>
  </p:notesMasterIdLst>
  <p:sldIdLst>
    <p:sldId id="256" r:id="rId2"/>
    <p:sldId id="278" r:id="rId3"/>
    <p:sldId id="283" r:id="rId4"/>
    <p:sldId id="279" r:id="rId5"/>
    <p:sldId id="258" r:id="rId6"/>
    <p:sldId id="257" r:id="rId7"/>
    <p:sldId id="277" r:id="rId8"/>
    <p:sldId id="282" r:id="rId9"/>
    <p:sldId id="266" r:id="rId10"/>
    <p:sldId id="265" r:id="rId11"/>
    <p:sldId id="281" r:id="rId12"/>
    <p:sldId id="285" r:id="rId13"/>
    <p:sldId id="284" r:id="rId14"/>
    <p:sldId id="280" r:id="rId15"/>
  </p:sldIdLst>
  <p:sldSz cx="9144000" cy="6858000" type="screen4x3"/>
  <p:notesSz cx="7099300" cy="102346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CCFF99"/>
    <a:srgbClr val="808080"/>
    <a:srgbClr val="FF9933"/>
    <a:srgbClr val="008000"/>
    <a:srgbClr val="6666FF"/>
    <a:srgbClr val="000000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4" autoAdjust="0"/>
    <p:restoredTop sz="94617" autoAdjust="0"/>
  </p:normalViewPr>
  <p:slideViewPr>
    <p:cSldViewPr>
      <p:cViewPr varScale="1">
        <p:scale>
          <a:sx n="74" d="100"/>
          <a:sy n="74" d="100"/>
        </p:scale>
        <p:origin x="-14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128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0" tIns="49520" rIns="99040" bIns="49520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0" tIns="49520" rIns="99040" bIns="49520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74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6512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0" tIns="49520" rIns="99040" bIns="495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0" tIns="49520" rIns="99040" bIns="49520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0" tIns="49520" rIns="99040" bIns="49520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fld id="{9C69BD5E-0E07-4EC2-88A7-DB3867F3009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571927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altLang="de-DE" smtClean="0"/>
          </a:p>
        </p:txBody>
      </p:sp>
      <p:sp>
        <p:nvSpPr>
          <p:cNvPr id="18436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90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90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90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90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4F1C03E-AA80-4AB9-9E53-EA625B474544}" type="slidenum">
              <a:rPr lang="de-DE" altLang="de-DE" sz="1300" smtClean="0"/>
              <a:pPr eaLnBrk="1" hangingPunct="1">
                <a:spcBef>
                  <a:spcPct val="0"/>
                </a:spcBef>
              </a:pPr>
              <a:t>11</a:t>
            </a:fld>
            <a:endParaRPr lang="de-DE" altLang="de-DE" sz="13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4400"/>
            </a:lvl1pPr>
          </a:lstStyle>
          <a:p>
            <a:pPr lvl="0"/>
            <a:r>
              <a:rPr lang="de-DE" noProof="0" smtClean="0"/>
              <a:t>Bewerbung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 smtClean="0"/>
              <a:t>Assistentin der Geschäftsführung</a:t>
            </a:r>
            <a:br>
              <a:rPr lang="de-DE" noProof="0" smtClean="0"/>
            </a:br>
            <a:r>
              <a:rPr lang="de-DE" noProof="0" smtClean="0"/>
              <a:t>Teamassistentin</a:t>
            </a:r>
            <a:br>
              <a:rPr lang="de-DE" noProof="0" smtClean="0"/>
            </a:br>
            <a:r>
              <a:rPr lang="de-DE" noProof="0" smtClean="0"/>
              <a:t>Sekretärin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AAE9128-97FE-4505-B458-AE85683B89A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1305269"/>
      </p:ext>
    </p:extLst>
  </p:cSld>
  <p:clrMapOvr>
    <a:masterClrMapping/>
  </p:clrMapOvr>
  <p:transition spd="slow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F6598-D91C-4DCA-B7EF-185D4D4F5560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  <p:extLst>
      <p:ext uri="{BB962C8B-B14F-4D97-AF65-F5344CB8AC3E}">
        <p14:creationId xmlns:p14="http://schemas.microsoft.com/office/powerpoint/2010/main" val="2970970444"/>
      </p:ext>
    </p:extLst>
  </p:cSld>
  <p:clrMapOvr>
    <a:masterClrMapping/>
  </p:clrMapOvr>
  <p:transition spd="slow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94408-0B58-4103-98C9-E4F52FB716D2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  <p:extLst>
      <p:ext uri="{BB962C8B-B14F-4D97-AF65-F5344CB8AC3E}">
        <p14:creationId xmlns:p14="http://schemas.microsoft.com/office/powerpoint/2010/main" val="3814065086"/>
      </p:ext>
    </p:extLst>
  </p:cSld>
  <p:clrMapOvr>
    <a:masterClrMapping/>
  </p:clrMapOvr>
  <p:transition spd="slow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052513"/>
            <a:ext cx="4038600" cy="5073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052513"/>
            <a:ext cx="4038600" cy="5073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A4991-81D3-4E56-BE94-1CF975C47C8C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  <p:extLst>
      <p:ext uri="{BB962C8B-B14F-4D97-AF65-F5344CB8AC3E}">
        <p14:creationId xmlns:p14="http://schemas.microsoft.com/office/powerpoint/2010/main" val="3429964871"/>
      </p:ext>
    </p:extLst>
  </p:cSld>
  <p:clrMapOvr>
    <a:masterClrMapping/>
  </p:clrMapOvr>
  <p:transition spd="slow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5DE2A-3669-4994-9EED-CDA84B482839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  <p:extLst>
      <p:ext uri="{BB962C8B-B14F-4D97-AF65-F5344CB8AC3E}">
        <p14:creationId xmlns:p14="http://schemas.microsoft.com/office/powerpoint/2010/main" val="1101466001"/>
      </p:ext>
    </p:extLst>
  </p:cSld>
  <p:clrMapOvr>
    <a:masterClrMapping/>
  </p:clrMapOvr>
  <p:transition spd="slow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5B594-734D-480C-A141-25328232A359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  <p:extLst>
      <p:ext uri="{BB962C8B-B14F-4D97-AF65-F5344CB8AC3E}">
        <p14:creationId xmlns:p14="http://schemas.microsoft.com/office/powerpoint/2010/main" val="331014803"/>
      </p:ext>
    </p:extLst>
  </p:cSld>
  <p:clrMapOvr>
    <a:masterClrMapping/>
  </p:clrMapOvr>
  <p:transition spd="slow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473BB-FAF1-487A-9251-A13098D720A5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  <p:extLst>
      <p:ext uri="{BB962C8B-B14F-4D97-AF65-F5344CB8AC3E}">
        <p14:creationId xmlns:p14="http://schemas.microsoft.com/office/powerpoint/2010/main" val="659355235"/>
      </p:ext>
    </p:extLst>
  </p:cSld>
  <p:clrMapOvr>
    <a:masterClrMapping/>
  </p:clrMapOvr>
  <p:transition spd="slow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5A7C4-7E3A-4502-BD10-93A6307117EA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  <p:extLst>
      <p:ext uri="{BB962C8B-B14F-4D97-AF65-F5344CB8AC3E}">
        <p14:creationId xmlns:p14="http://schemas.microsoft.com/office/powerpoint/2010/main" val="2786934273"/>
      </p:ext>
    </p:extLst>
  </p:cSld>
  <p:clrMapOvr>
    <a:masterClrMapping/>
  </p:clrMapOvr>
  <p:transition spd="slow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5E8F8-A981-46CB-9267-A71A77E517E3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  <p:extLst>
      <p:ext uri="{BB962C8B-B14F-4D97-AF65-F5344CB8AC3E}">
        <p14:creationId xmlns:p14="http://schemas.microsoft.com/office/powerpoint/2010/main" val="478043296"/>
      </p:ext>
    </p:extLst>
  </p:cSld>
  <p:clrMapOvr>
    <a:masterClrMapping/>
  </p:clrMapOvr>
  <p:transition spd="slow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2BB89-DEF9-426A-B28A-CF3831CA591B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  <p:extLst>
      <p:ext uri="{BB962C8B-B14F-4D97-AF65-F5344CB8AC3E}">
        <p14:creationId xmlns:p14="http://schemas.microsoft.com/office/powerpoint/2010/main" val="2520423435"/>
      </p:ext>
    </p:extLst>
  </p:cSld>
  <p:clrMapOvr>
    <a:masterClrMapping/>
  </p:clrMapOvr>
  <p:transition spd="slow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2C059-0238-4DD8-B001-648E4173BB2D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  <p:extLst>
      <p:ext uri="{BB962C8B-B14F-4D97-AF65-F5344CB8AC3E}">
        <p14:creationId xmlns:p14="http://schemas.microsoft.com/office/powerpoint/2010/main" val="3091239739"/>
      </p:ext>
    </p:extLst>
  </p:cSld>
  <p:clrMapOvr>
    <a:masterClrMapping/>
  </p:clrMapOvr>
  <p:transition spd="slow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el, Inhalt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052513"/>
            <a:ext cx="4038600" cy="507365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648200" y="1052513"/>
            <a:ext cx="4038600" cy="507365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0825F-66DC-4D0E-BDFB-69579EBA556A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  <p:extLst>
      <p:ext uri="{BB962C8B-B14F-4D97-AF65-F5344CB8AC3E}">
        <p14:creationId xmlns:p14="http://schemas.microsoft.com/office/powerpoint/2010/main" val="3762380059"/>
      </p:ext>
    </p:extLst>
  </p:cSld>
  <p:clrMapOvr>
    <a:masterClrMapping/>
  </p:clrMapOvr>
  <p:transition spd="slow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Sehr geehrte Damen und Herren,</a:t>
            </a:r>
            <a:br>
              <a:rPr lang="de-DE" altLang="de-DE" smtClean="0"/>
            </a:br>
            <a:r>
              <a:rPr lang="de-DE" altLang="de-DE" smtClean="0"/>
              <a:t>Ihre Stellenanzeige hat mich sehr abgesprochen.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52513"/>
            <a:ext cx="8229600" cy="507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altLang="de-DE" smtClean="0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00" b="1">
                <a:solidFill>
                  <a:srgbClr val="3333CC"/>
                </a:solidFill>
              </a:defRPr>
            </a:lvl1pPr>
          </a:lstStyle>
          <a:p>
            <a:pPr>
              <a:defRPr/>
            </a:pPr>
            <a:fld id="{549FA0FA-4E89-4208-AA88-204D3F8F4216}" type="slidenum">
              <a:rPr lang="de-DE"/>
              <a:pPr>
                <a:defRPr/>
              </a:pPr>
              <a:t>‹Nr.›</a:t>
            </a:fld>
            <a:r>
              <a:rPr lang="de-DE"/>
              <a:t>. von 14 Seiten</a:t>
            </a:r>
            <a:r>
              <a:rPr lang="de-DE" sz="1000"/>
              <a:t> </a:t>
            </a:r>
            <a:br>
              <a:rPr lang="de-DE" sz="1000"/>
            </a:br>
            <a:r>
              <a:rPr lang="de-DE" sz="1000"/>
              <a:t>Ute Kirchhof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1" r:id="rId1"/>
    <p:sldLayoutId id="2147484140" r:id="rId2"/>
    <p:sldLayoutId id="2147484141" r:id="rId3"/>
    <p:sldLayoutId id="2147484142" r:id="rId4"/>
    <p:sldLayoutId id="2147484143" r:id="rId5"/>
    <p:sldLayoutId id="2147484144" r:id="rId6"/>
    <p:sldLayoutId id="2147484145" r:id="rId7"/>
    <p:sldLayoutId id="2147484146" r:id="rId8"/>
    <p:sldLayoutId id="2147484147" r:id="rId9"/>
    <p:sldLayoutId id="2147484148" r:id="rId10"/>
    <p:sldLayoutId id="2147484149" r:id="rId11"/>
    <p:sldLayoutId id="2147484150" r:id="rId12"/>
  </p:sldLayoutIdLst>
  <p:transition spd="slow">
    <p:checker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1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1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1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1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1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5" Type="http://schemas.openxmlformats.org/officeDocument/2006/relationships/image" Target="../media/image2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13" Type="http://schemas.openxmlformats.org/officeDocument/2006/relationships/image" Target="../media/image60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12" Type="http://schemas.openxmlformats.org/officeDocument/2006/relationships/image" Target="../media/image59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jpeg"/><Relationship Id="rId11" Type="http://schemas.openxmlformats.org/officeDocument/2006/relationships/image" Target="../media/image58.jpeg"/><Relationship Id="rId5" Type="http://schemas.openxmlformats.org/officeDocument/2006/relationships/image" Target="../media/image52.jpeg"/><Relationship Id="rId10" Type="http://schemas.openxmlformats.org/officeDocument/2006/relationships/image" Target="../media/image57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Relationship Id="rId14" Type="http://schemas.openxmlformats.org/officeDocument/2006/relationships/image" Target="../media/image6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Relationship Id="rId9" Type="http://schemas.openxmlformats.org/officeDocument/2006/relationships/image" Target="../media/image8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546100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de-DE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Ute Kirchhof M.A.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268288" y="3773488"/>
            <a:ext cx="8767762" cy="2462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de-DE" altLang="de-DE" sz="44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Moderne Computer-Kunst</a:t>
            </a:r>
            <a:r>
              <a:rPr lang="de-DE" altLang="de-DE" sz="1400" dirty="0" smtClean="0">
                <a:solidFill>
                  <a:srgbClr val="3333CC"/>
                </a:solidFill>
              </a:rPr>
              <a:t/>
            </a:r>
            <a:br>
              <a:rPr lang="de-DE" altLang="de-DE" sz="1400" dirty="0" smtClean="0">
                <a:solidFill>
                  <a:srgbClr val="3333CC"/>
                </a:solidFill>
              </a:rPr>
            </a:br>
            <a:r>
              <a:rPr lang="de-DE" altLang="de-DE" sz="1400" dirty="0" smtClean="0">
                <a:solidFill>
                  <a:srgbClr val="3333CC"/>
                </a:solidFill>
              </a:rPr>
              <a:t/>
            </a:r>
            <a:br>
              <a:rPr lang="de-DE" altLang="de-DE" sz="1400" dirty="0" smtClean="0">
                <a:solidFill>
                  <a:srgbClr val="3333CC"/>
                </a:solidFill>
              </a:rPr>
            </a:br>
            <a:r>
              <a:rPr lang="de-DE" altLang="de-DE" b="1" dirty="0" smtClean="0">
                <a:solidFill>
                  <a:srgbClr val="3333CC"/>
                </a:solidFill>
              </a:rPr>
              <a:t>„Digitale Foto-Abstraktionen“</a:t>
            </a:r>
            <a:br>
              <a:rPr lang="de-DE" altLang="de-DE" b="1" dirty="0" smtClean="0">
                <a:solidFill>
                  <a:srgbClr val="3333CC"/>
                </a:solidFill>
              </a:rPr>
            </a:br>
            <a:r>
              <a:rPr lang="de-DE" altLang="de-DE" b="1" dirty="0" smtClean="0">
                <a:solidFill>
                  <a:srgbClr val="3333CC"/>
                </a:solidFill>
              </a:rPr>
              <a:t>und</a:t>
            </a:r>
            <a:br>
              <a:rPr lang="de-DE" altLang="de-DE" b="1" dirty="0" smtClean="0">
                <a:solidFill>
                  <a:srgbClr val="3333CC"/>
                </a:solidFill>
              </a:rPr>
            </a:br>
            <a:r>
              <a:rPr lang="de-DE" altLang="de-DE" b="1" dirty="0" smtClean="0">
                <a:solidFill>
                  <a:srgbClr val="3333CC"/>
                </a:solidFill>
              </a:rPr>
              <a:t>„</a:t>
            </a:r>
            <a:r>
              <a:rPr lang="de-DE" altLang="de-DE" b="1" dirty="0" err="1" smtClean="0">
                <a:solidFill>
                  <a:srgbClr val="3333CC"/>
                </a:solidFill>
              </a:rPr>
              <a:t>added</a:t>
            </a:r>
            <a:r>
              <a:rPr lang="de-DE" altLang="de-DE" b="1" dirty="0" smtClean="0">
                <a:solidFill>
                  <a:srgbClr val="3333CC"/>
                </a:solidFill>
              </a:rPr>
              <a:t> </a:t>
            </a:r>
            <a:r>
              <a:rPr lang="de-DE" altLang="de-DE" b="1" dirty="0" err="1" smtClean="0">
                <a:solidFill>
                  <a:srgbClr val="3333CC"/>
                </a:solidFill>
              </a:rPr>
              <a:t>pictures</a:t>
            </a:r>
            <a:r>
              <a:rPr lang="de-DE" altLang="de-DE" b="1" dirty="0" smtClean="0">
                <a:solidFill>
                  <a:srgbClr val="3333CC"/>
                </a:solidFill>
              </a:rPr>
              <a:t>“-Technik</a:t>
            </a:r>
          </a:p>
        </p:txBody>
      </p:sp>
      <p:pic>
        <p:nvPicPr>
          <p:cNvPr id="5" name="Inhaltsplatzhalter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844675"/>
            <a:ext cx="1296987" cy="178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844675"/>
            <a:ext cx="1782763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673100"/>
            <a:ext cx="6624638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feld 6"/>
          <p:cNvSpPr txBox="1">
            <a:spLocks noChangeArrowheads="1"/>
          </p:cNvSpPr>
          <p:nvPr/>
        </p:nvSpPr>
        <p:spPr bwMode="auto">
          <a:xfrm>
            <a:off x="1403350" y="5876925"/>
            <a:ext cx="66246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Ausgangsfoto und meine allererste digitale Bearbeitung in 2008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673100"/>
            <a:ext cx="6624638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673100"/>
            <a:ext cx="6624638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>
            <a:spLocks noChangeArrowheads="1"/>
          </p:cNvSpPr>
          <p:nvPr/>
        </p:nvSpPr>
        <p:spPr bwMode="auto">
          <a:xfrm>
            <a:off x="2195513" y="6237288"/>
            <a:ext cx="50403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…und weitere Beispiele „vorher“ – „nachher“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5" y="0"/>
            <a:ext cx="9210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5" y="0"/>
            <a:ext cx="9210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488" y="0"/>
            <a:ext cx="4899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892175"/>
            <a:ext cx="9251950" cy="878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674688"/>
            <a:ext cx="9275763" cy="7632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49275"/>
            <a:ext cx="54864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feld 5"/>
          <p:cNvSpPr txBox="1">
            <a:spLocks noChangeArrowheads="1"/>
          </p:cNvSpPr>
          <p:nvPr/>
        </p:nvSpPr>
        <p:spPr bwMode="auto">
          <a:xfrm>
            <a:off x="2051050" y="6165850"/>
            <a:ext cx="5486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Titel: reed – Mit dem PC kann man natürlich auch „malen“…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6350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23813"/>
            <a:ext cx="9144001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26988"/>
            <a:ext cx="9177338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692150"/>
            <a:ext cx="5111750" cy="509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feld 1"/>
          <p:cNvSpPr txBox="1">
            <a:spLocks noChangeArrowheads="1"/>
          </p:cNvSpPr>
          <p:nvPr/>
        </p:nvSpPr>
        <p:spPr bwMode="auto">
          <a:xfrm>
            <a:off x="2130425" y="5929313"/>
            <a:ext cx="510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Titel: Las Vegas – MGM Grand, mit „Added pictures“-Technik 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758825"/>
            <a:ext cx="6985000" cy="498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feld 2"/>
          <p:cNvSpPr txBox="1">
            <a:spLocks noChangeArrowheads="1"/>
          </p:cNvSpPr>
          <p:nvPr/>
        </p:nvSpPr>
        <p:spPr bwMode="auto">
          <a:xfrm>
            <a:off x="1116013" y="5929313"/>
            <a:ext cx="6985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Titel: cavity, mit „Added pictures“-Technik 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488" y="504825"/>
            <a:ext cx="5732462" cy="573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488" y="485775"/>
            <a:ext cx="5751512" cy="575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488" y="485775"/>
            <a:ext cx="5751512" cy="575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050" y="363538"/>
            <a:ext cx="5926138" cy="594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980" y="350244"/>
            <a:ext cx="5943600" cy="594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10"/>
            <a:ext cx="9144000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2610"/>
            <a:ext cx="4899026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2610"/>
            <a:ext cx="9144000" cy="6924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76350"/>
            <a:ext cx="3641725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277938"/>
            <a:ext cx="3671887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882650"/>
            <a:ext cx="467995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feld 4"/>
          <p:cNvSpPr txBox="1">
            <a:spLocks noChangeArrowheads="1"/>
          </p:cNvSpPr>
          <p:nvPr/>
        </p:nvSpPr>
        <p:spPr bwMode="auto">
          <a:xfrm>
            <a:off x="2505075" y="5805488"/>
            <a:ext cx="4730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Ich nehme auch politisch Stellung…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988" y="476250"/>
            <a:ext cx="5876925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2047875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33375"/>
            <a:ext cx="3424237" cy="345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28613"/>
            <a:ext cx="2330450" cy="345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76700"/>
            <a:ext cx="3438525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076700"/>
            <a:ext cx="2160588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4081463"/>
            <a:ext cx="2232025" cy="230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feld 13"/>
          <p:cNvSpPr txBox="1">
            <a:spLocks noChangeArrowheads="1"/>
          </p:cNvSpPr>
          <p:nvPr/>
        </p:nvSpPr>
        <p:spPr bwMode="auto">
          <a:xfrm>
            <a:off x="398463" y="6381750"/>
            <a:ext cx="83994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Beispiele für den Druck auf unterschiedlichen Materialien, Glaswände, Paneele, Tapeten, Teppichen etc.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125538"/>
            <a:ext cx="8459787" cy="427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125538"/>
            <a:ext cx="8459787" cy="427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260350"/>
            <a:ext cx="3962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260350"/>
            <a:ext cx="3921125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feld 3"/>
          <p:cNvSpPr txBox="1">
            <a:spLocks noChangeArrowheads="1"/>
          </p:cNvSpPr>
          <p:nvPr/>
        </p:nvSpPr>
        <p:spPr bwMode="auto">
          <a:xfrm>
            <a:off x="504825" y="6165850"/>
            <a:ext cx="8147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Neuer Wandkalender für 2016 – DIN  A 4-Format mit verschiedenen Werkreihen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260350"/>
            <a:ext cx="3976687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13" y="260350"/>
            <a:ext cx="3962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Grafik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260350"/>
            <a:ext cx="3992562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Grafik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13" y="260350"/>
            <a:ext cx="3962400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Grafik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260350"/>
            <a:ext cx="3992562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Grafik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13" y="263525"/>
            <a:ext cx="3970337" cy="580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Grafik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263525"/>
            <a:ext cx="3992562" cy="580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Grafik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850" y="260350"/>
            <a:ext cx="3962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Grafik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263525"/>
            <a:ext cx="3992562" cy="580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Grafik 2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13" y="260350"/>
            <a:ext cx="3962400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Grafik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60350"/>
            <a:ext cx="3938587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feld 13"/>
          <p:cNvSpPr txBox="1">
            <a:spLocks noChangeArrowheads="1"/>
          </p:cNvSpPr>
          <p:nvPr/>
        </p:nvSpPr>
        <p:spPr bwMode="auto">
          <a:xfrm>
            <a:off x="1547813" y="623728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Meine Kunst-Ausstellungen in 2015 – 2 weitere sind noch in Planung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269875"/>
            <a:ext cx="69850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3" y="765175"/>
            <a:ext cx="764857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2625"/>
            <a:ext cx="9144000" cy="549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Grafik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1525"/>
            <a:ext cx="9144000" cy="354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Grafi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2600325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Grafi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-9525"/>
            <a:ext cx="1679575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Grafi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288" y="-20638"/>
            <a:ext cx="3795712" cy="333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Grafi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14400"/>
            <a:ext cx="1700212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Grafi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300" y="-26988"/>
            <a:ext cx="1312863" cy="3346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feld 10"/>
          <p:cNvSpPr txBox="1">
            <a:spLocks noChangeArrowheads="1"/>
          </p:cNvSpPr>
          <p:nvPr/>
        </p:nvSpPr>
        <p:spPr bwMode="auto">
          <a:xfrm>
            <a:off x="1568450" y="2665413"/>
            <a:ext cx="6007100" cy="64611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3600"/>
              <a:t>Beispiele Presse-Berichte…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3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249238"/>
            <a:ext cx="4033837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60350"/>
            <a:ext cx="4032250" cy="198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2438400"/>
            <a:ext cx="4033837" cy="194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465388"/>
            <a:ext cx="403225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4578350"/>
            <a:ext cx="4033837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578350"/>
            <a:ext cx="407670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feld 11"/>
          <p:cNvSpPr txBox="1">
            <a:spLocks noChangeArrowheads="1"/>
          </p:cNvSpPr>
          <p:nvPr/>
        </p:nvSpPr>
        <p:spPr bwMode="auto">
          <a:xfrm>
            <a:off x="4427538" y="1628775"/>
            <a:ext cx="288925" cy="37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MEI</a:t>
            </a:r>
            <a:br>
              <a:rPr lang="de-DE" altLang="de-DE" sz="1400"/>
            </a:br>
            <a:r>
              <a:rPr lang="de-DE" altLang="de-DE" sz="1400"/>
              <a:t>NE</a:t>
            </a:r>
            <a:br>
              <a:rPr lang="de-DE" altLang="de-DE" sz="1400"/>
            </a:br>
            <a:r>
              <a:rPr lang="de-DE" altLang="de-DE" sz="1400"/>
              <a:t>KUNS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B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Ü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C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H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R</a:t>
            </a:r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5388"/>
            <a:ext cx="914400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5388"/>
            <a:ext cx="914400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Grafi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665288"/>
            <a:ext cx="3671887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Grafi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0" y="241300"/>
            <a:ext cx="4406900" cy="311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Grafi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900" y="3429000"/>
            <a:ext cx="4392613" cy="310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feld 12"/>
          <p:cNvSpPr txBox="1">
            <a:spLocks noChangeArrowheads="1"/>
          </p:cNvSpPr>
          <p:nvPr/>
        </p:nvSpPr>
        <p:spPr bwMode="auto">
          <a:xfrm>
            <a:off x="404813" y="333375"/>
            <a:ext cx="3744912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1400"/>
              <a:t>Visitenkarte und Flyer sind kostenlos!</a:t>
            </a:r>
            <a:br>
              <a:rPr lang="de-DE" altLang="de-DE" sz="1400"/>
            </a:br>
            <a:r>
              <a:rPr lang="de-DE" altLang="de-DE" sz="1400"/>
              <a:t>Besuchen Sie meine Kunstwebsite und wandern Sie doch mal durch meine digitalen Bilderwelten! Es lohnt sich!</a:t>
            </a:r>
            <a:br>
              <a:rPr lang="de-DE" altLang="de-DE" sz="1400"/>
            </a:br>
            <a:r>
              <a:rPr lang="de-DE" altLang="de-DE" sz="1400"/>
              <a:t>Ich wünsche Ihnen viel Spaß dabei!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18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feld 5"/>
          <p:cNvSpPr txBox="1">
            <a:spLocks noChangeArrowheads="1"/>
          </p:cNvSpPr>
          <p:nvPr/>
        </p:nvSpPr>
        <p:spPr bwMode="auto">
          <a:xfrm>
            <a:off x="5724525" y="620713"/>
            <a:ext cx="33115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2000">
                <a:solidFill>
                  <a:schemeClr val="bg1"/>
                </a:solidFill>
              </a:rPr>
              <a:t>Danke für Ihr Interesse </a:t>
            </a:r>
            <a:br>
              <a:rPr lang="de-DE" altLang="de-DE" sz="2000">
                <a:solidFill>
                  <a:schemeClr val="bg1"/>
                </a:solidFill>
              </a:rPr>
            </a:br>
            <a:r>
              <a:rPr lang="de-DE" altLang="de-DE" sz="2000">
                <a:solidFill>
                  <a:schemeClr val="bg1"/>
                </a:solidFill>
              </a:rPr>
              <a:t>und Ihre Aufmerksamkeit!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Musterbewerbung UK">
  <a:themeElements>
    <a:clrScheme name="Musterbewerbung U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usterbewerbung U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usterbewerbung U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sterbewerbung U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sterbewerbung U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sterbewerbung U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sterbewerbung U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sterbewerbung U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sterbewerbung U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sterbewerbung U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sterbewerbung U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sterbewerbung U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sterbewerbung U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sterbewerbung U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123</Words>
  <Application>Microsoft Office PowerPoint</Application>
  <PresentationFormat>Bildschirmpräsentation (4:3)</PresentationFormat>
  <Paragraphs>23</Paragraphs>
  <Slides>14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16" baseType="lpstr">
      <vt:lpstr>Arial</vt:lpstr>
      <vt:lpstr>Musterbewerbung UK</vt:lpstr>
      <vt:lpstr>Ute Kirchhof M.A.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Kirchhof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Bewerbung</dc:title>
  <dc:creator>Michael</dc:creator>
  <cp:lastModifiedBy>Ute</cp:lastModifiedBy>
  <cp:revision>228</cp:revision>
  <dcterms:created xsi:type="dcterms:W3CDTF">2009-03-25T11:52:03Z</dcterms:created>
  <dcterms:modified xsi:type="dcterms:W3CDTF">2015-08-25T14:44:37Z</dcterms:modified>
</cp:coreProperties>
</file>